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0" r:id="rId8"/>
    <p:sldId id="262" r:id="rId9"/>
    <p:sldId id="261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796ABA-44A7-4638-8A31-2358F3DC2877}" v="25" dt="2020-09-21T12:19:30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Dean" userId="438759ba-21ca-4a27-9272-5deb3175830a" providerId="ADAL" clId="{5E796ABA-44A7-4638-8A31-2358F3DC2877}"/>
    <pc:docChg chg="undo custSel addSld delSld modSld sldOrd">
      <pc:chgData name="Matthew Dean" userId="438759ba-21ca-4a27-9272-5deb3175830a" providerId="ADAL" clId="{5E796ABA-44A7-4638-8A31-2358F3DC2877}" dt="2020-09-21T12:19:48.207" v="876" actId="27636"/>
      <pc:docMkLst>
        <pc:docMk/>
      </pc:docMkLst>
      <pc:sldChg chg="modSp">
        <pc:chgData name="Matthew Dean" userId="438759ba-21ca-4a27-9272-5deb3175830a" providerId="ADAL" clId="{5E796ABA-44A7-4638-8A31-2358F3DC2877}" dt="2020-09-16T11:03:16.298" v="42" actId="20577"/>
        <pc:sldMkLst>
          <pc:docMk/>
          <pc:sldMk cId="27637965" sldId="256"/>
        </pc:sldMkLst>
        <pc:spChg chg="mod">
          <ac:chgData name="Matthew Dean" userId="438759ba-21ca-4a27-9272-5deb3175830a" providerId="ADAL" clId="{5E796ABA-44A7-4638-8A31-2358F3DC2877}" dt="2020-09-16T11:03:16.298" v="42" actId="20577"/>
          <ac:spMkLst>
            <pc:docMk/>
            <pc:sldMk cId="27637965" sldId="256"/>
            <ac:spMk id="3" creationId="{00000000-0000-0000-0000-000000000000}"/>
          </ac:spMkLst>
        </pc:spChg>
      </pc:sldChg>
      <pc:sldChg chg="modSp">
        <pc:chgData name="Matthew Dean" userId="438759ba-21ca-4a27-9272-5deb3175830a" providerId="ADAL" clId="{5E796ABA-44A7-4638-8A31-2358F3DC2877}" dt="2020-09-21T11:40:06.208" v="213" actId="6549"/>
        <pc:sldMkLst>
          <pc:docMk/>
          <pc:sldMk cId="3867345627" sldId="258"/>
        </pc:sldMkLst>
        <pc:spChg chg="mod">
          <ac:chgData name="Matthew Dean" userId="438759ba-21ca-4a27-9272-5deb3175830a" providerId="ADAL" clId="{5E796ABA-44A7-4638-8A31-2358F3DC2877}" dt="2020-09-18T11:21:24.343" v="206" actId="20577"/>
          <ac:spMkLst>
            <pc:docMk/>
            <pc:sldMk cId="3867345627" sldId="258"/>
            <ac:spMk id="2" creationId="{00000000-0000-0000-0000-000000000000}"/>
          </ac:spMkLst>
        </pc:spChg>
        <pc:spChg chg="mod">
          <ac:chgData name="Matthew Dean" userId="438759ba-21ca-4a27-9272-5deb3175830a" providerId="ADAL" clId="{5E796ABA-44A7-4638-8A31-2358F3DC2877}" dt="2020-09-21T11:40:06.208" v="213" actId="6549"/>
          <ac:spMkLst>
            <pc:docMk/>
            <pc:sldMk cId="3867345627" sldId="258"/>
            <ac:spMk id="3" creationId="{00000000-0000-0000-0000-000000000000}"/>
          </ac:spMkLst>
        </pc:spChg>
      </pc:sldChg>
      <pc:sldChg chg="addSp delSp modSp">
        <pc:chgData name="Matthew Dean" userId="438759ba-21ca-4a27-9272-5deb3175830a" providerId="ADAL" clId="{5E796ABA-44A7-4638-8A31-2358F3DC2877}" dt="2020-09-21T12:19:48.207" v="876" actId="27636"/>
        <pc:sldMkLst>
          <pc:docMk/>
          <pc:sldMk cId="3063328698" sldId="261"/>
        </pc:sldMkLst>
        <pc:spChg chg="mod">
          <ac:chgData name="Matthew Dean" userId="438759ba-21ca-4a27-9272-5deb3175830a" providerId="ADAL" clId="{5E796ABA-44A7-4638-8A31-2358F3DC2877}" dt="2020-09-21T12:19:48.207" v="876" actId="27636"/>
          <ac:spMkLst>
            <pc:docMk/>
            <pc:sldMk cId="3063328698" sldId="261"/>
            <ac:spMk id="2" creationId="{00000000-0000-0000-0000-000000000000}"/>
          </ac:spMkLst>
        </pc:spChg>
        <pc:spChg chg="mod">
          <ac:chgData name="Matthew Dean" userId="438759ba-21ca-4a27-9272-5deb3175830a" providerId="ADAL" clId="{5E796ABA-44A7-4638-8A31-2358F3DC2877}" dt="2020-09-21T12:19:38.756" v="873" actId="1036"/>
          <ac:spMkLst>
            <pc:docMk/>
            <pc:sldMk cId="3063328698" sldId="261"/>
            <ac:spMk id="3" creationId="{00000000-0000-0000-0000-000000000000}"/>
          </ac:spMkLst>
        </pc:spChg>
        <pc:spChg chg="add del mod">
          <ac:chgData name="Matthew Dean" userId="438759ba-21ca-4a27-9272-5deb3175830a" providerId="ADAL" clId="{5E796ABA-44A7-4638-8A31-2358F3DC2877}" dt="2020-09-21T12:19:30.451" v="853"/>
          <ac:spMkLst>
            <pc:docMk/>
            <pc:sldMk cId="3063328698" sldId="261"/>
            <ac:spMk id="4" creationId="{B541308D-4599-48AC-B2B5-878FEAC92D22}"/>
          </ac:spMkLst>
        </pc:spChg>
      </pc:sldChg>
      <pc:sldChg chg="delSp modSp">
        <pc:chgData name="Matthew Dean" userId="438759ba-21ca-4a27-9272-5deb3175830a" providerId="ADAL" clId="{5E796ABA-44A7-4638-8A31-2358F3DC2877}" dt="2020-09-21T12:12:21.896" v="633" actId="20577"/>
        <pc:sldMkLst>
          <pc:docMk/>
          <pc:sldMk cId="804719829" sldId="262"/>
        </pc:sldMkLst>
        <pc:spChg chg="mod">
          <ac:chgData name="Matthew Dean" userId="438759ba-21ca-4a27-9272-5deb3175830a" providerId="ADAL" clId="{5E796ABA-44A7-4638-8A31-2358F3DC2877}" dt="2020-09-21T12:12:21.896" v="633" actId="20577"/>
          <ac:spMkLst>
            <pc:docMk/>
            <pc:sldMk cId="804719829" sldId="262"/>
            <ac:spMk id="7" creationId="{00000000-0000-0000-0000-000000000000}"/>
          </ac:spMkLst>
        </pc:spChg>
        <pc:spChg chg="mod">
          <ac:chgData name="Matthew Dean" userId="438759ba-21ca-4a27-9272-5deb3175830a" providerId="ADAL" clId="{5E796ABA-44A7-4638-8A31-2358F3DC2877}" dt="2020-09-16T11:32:23.009" v="195"/>
          <ac:spMkLst>
            <pc:docMk/>
            <pc:sldMk cId="804719829" sldId="262"/>
            <ac:spMk id="8" creationId="{00000000-0000-0000-0000-000000000000}"/>
          </ac:spMkLst>
        </pc:spChg>
        <pc:spChg chg="del mod">
          <ac:chgData name="Matthew Dean" userId="438759ba-21ca-4a27-9272-5deb3175830a" providerId="ADAL" clId="{5E796ABA-44A7-4638-8A31-2358F3DC2877}" dt="2020-09-16T11:32:19.543" v="192" actId="478"/>
          <ac:spMkLst>
            <pc:docMk/>
            <pc:sldMk cId="804719829" sldId="262"/>
            <ac:spMk id="9" creationId="{00000000-0000-0000-0000-000000000000}"/>
          </ac:spMkLst>
        </pc:spChg>
      </pc:sldChg>
      <pc:sldChg chg="addSp modSp add">
        <pc:chgData name="Matthew Dean" userId="438759ba-21ca-4a27-9272-5deb3175830a" providerId="ADAL" clId="{5E796ABA-44A7-4638-8A31-2358F3DC2877}" dt="2020-09-21T11:44:10.240" v="487" actId="1076"/>
        <pc:sldMkLst>
          <pc:docMk/>
          <pc:sldMk cId="1199503452" sldId="263"/>
        </pc:sldMkLst>
        <pc:spChg chg="mod">
          <ac:chgData name="Matthew Dean" userId="438759ba-21ca-4a27-9272-5deb3175830a" providerId="ADAL" clId="{5E796ABA-44A7-4638-8A31-2358F3DC2877}" dt="2020-09-21T11:40:30.616" v="253" actId="27636"/>
          <ac:spMkLst>
            <pc:docMk/>
            <pc:sldMk cId="1199503452" sldId="263"/>
            <ac:spMk id="2" creationId="{5DB09A36-EEF4-40C4-8BBC-54D1A1492D08}"/>
          </ac:spMkLst>
        </pc:spChg>
        <pc:spChg chg="mod">
          <ac:chgData name="Matthew Dean" userId="438759ba-21ca-4a27-9272-5deb3175830a" providerId="ADAL" clId="{5E796ABA-44A7-4638-8A31-2358F3DC2877}" dt="2020-09-21T11:44:08.141" v="486" actId="20577"/>
          <ac:spMkLst>
            <pc:docMk/>
            <pc:sldMk cId="1199503452" sldId="263"/>
            <ac:spMk id="3" creationId="{66B6C7E3-BB40-41E6-A34A-2C1FF347E180}"/>
          </ac:spMkLst>
        </pc:spChg>
        <pc:picChg chg="add mod">
          <ac:chgData name="Matthew Dean" userId="438759ba-21ca-4a27-9272-5deb3175830a" providerId="ADAL" clId="{5E796ABA-44A7-4638-8A31-2358F3DC2877}" dt="2020-09-21T11:44:10.240" v="487" actId="1076"/>
          <ac:picMkLst>
            <pc:docMk/>
            <pc:sldMk cId="1199503452" sldId="263"/>
            <ac:picMk id="4" creationId="{8F9BABB4-9D79-435A-A401-A152E09CB810}"/>
          </ac:picMkLst>
        </pc:picChg>
      </pc:sldChg>
      <pc:sldChg chg="modSp del">
        <pc:chgData name="Matthew Dean" userId="438759ba-21ca-4a27-9272-5deb3175830a" providerId="ADAL" clId="{5E796ABA-44A7-4638-8A31-2358F3DC2877}" dt="2020-09-18T12:16:32.068" v="207" actId="2696"/>
        <pc:sldMkLst>
          <pc:docMk/>
          <pc:sldMk cId="2786720357" sldId="263"/>
        </pc:sldMkLst>
        <pc:spChg chg="mod">
          <ac:chgData name="Matthew Dean" userId="438759ba-21ca-4a27-9272-5deb3175830a" providerId="ADAL" clId="{5E796ABA-44A7-4638-8A31-2358F3DC2877}" dt="2020-09-16T11:04:16.100" v="122" actId="20577"/>
          <ac:spMkLst>
            <pc:docMk/>
            <pc:sldMk cId="2786720357" sldId="263"/>
            <ac:spMk id="3" creationId="{00000000-0000-0000-0000-000000000000}"/>
          </ac:spMkLst>
        </pc:spChg>
      </pc:sldChg>
      <pc:sldChg chg="addSp delSp modSp add">
        <pc:chgData name="Matthew Dean" userId="438759ba-21ca-4a27-9272-5deb3175830a" providerId="ADAL" clId="{5E796ABA-44A7-4638-8A31-2358F3DC2877}" dt="2020-09-21T11:47:06.766" v="543"/>
        <pc:sldMkLst>
          <pc:docMk/>
          <pc:sldMk cId="1184829770" sldId="264"/>
        </pc:sldMkLst>
        <pc:spChg chg="mod">
          <ac:chgData name="Matthew Dean" userId="438759ba-21ca-4a27-9272-5deb3175830a" providerId="ADAL" clId="{5E796ABA-44A7-4638-8A31-2358F3DC2877}" dt="2020-09-21T11:43:02.595" v="404" actId="20577"/>
          <ac:spMkLst>
            <pc:docMk/>
            <pc:sldMk cId="1184829770" sldId="264"/>
            <ac:spMk id="2" creationId="{2622CADF-2952-498B-AEE3-9A3AA66365C5}"/>
          </ac:spMkLst>
        </pc:spChg>
        <pc:spChg chg="del">
          <ac:chgData name="Matthew Dean" userId="438759ba-21ca-4a27-9272-5deb3175830a" providerId="ADAL" clId="{5E796ABA-44A7-4638-8A31-2358F3DC2877}" dt="2020-09-21T11:44:25.398" v="488"/>
          <ac:spMkLst>
            <pc:docMk/>
            <pc:sldMk cId="1184829770" sldId="264"/>
            <ac:spMk id="3" creationId="{C89EF0EC-F307-4BB0-919C-5A0E79B31EDA}"/>
          </ac:spMkLst>
        </pc:spChg>
        <pc:spChg chg="add mod">
          <ac:chgData name="Matthew Dean" userId="438759ba-21ca-4a27-9272-5deb3175830a" providerId="ADAL" clId="{5E796ABA-44A7-4638-8A31-2358F3DC2877}" dt="2020-09-21T11:46:26.951" v="522" actId="1036"/>
          <ac:spMkLst>
            <pc:docMk/>
            <pc:sldMk cId="1184829770" sldId="264"/>
            <ac:spMk id="10" creationId="{99CD143D-BBBD-4F22-B082-E803FE18479F}"/>
          </ac:spMkLst>
        </pc:spChg>
        <pc:spChg chg="add mod">
          <ac:chgData name="Matthew Dean" userId="438759ba-21ca-4a27-9272-5deb3175830a" providerId="ADAL" clId="{5E796ABA-44A7-4638-8A31-2358F3DC2877}" dt="2020-09-21T11:46:42.527" v="541" actId="20577"/>
          <ac:spMkLst>
            <pc:docMk/>
            <pc:sldMk cId="1184829770" sldId="264"/>
            <ac:spMk id="11" creationId="{D30677C0-200D-4B94-BCD4-C2934B172A88}"/>
          </ac:spMkLst>
        </pc:spChg>
        <pc:spChg chg="add mod">
          <ac:chgData name="Matthew Dean" userId="438759ba-21ca-4a27-9272-5deb3175830a" providerId="ADAL" clId="{5E796ABA-44A7-4638-8A31-2358F3DC2877}" dt="2020-09-21T11:47:06.766" v="543"/>
          <ac:spMkLst>
            <pc:docMk/>
            <pc:sldMk cId="1184829770" sldId="264"/>
            <ac:spMk id="12" creationId="{DA307CD0-BA66-49ED-B120-181F18EFE26C}"/>
          </ac:spMkLst>
        </pc:spChg>
        <pc:picChg chg="add mod">
          <ac:chgData name="Matthew Dean" userId="438759ba-21ca-4a27-9272-5deb3175830a" providerId="ADAL" clId="{5E796ABA-44A7-4638-8A31-2358F3DC2877}" dt="2020-09-21T11:44:28.555" v="491" actId="1076"/>
          <ac:picMkLst>
            <pc:docMk/>
            <pc:sldMk cId="1184829770" sldId="264"/>
            <ac:picMk id="5" creationId="{7AC1E5EF-85A7-4752-A32E-9E9AB8C2D65F}"/>
          </ac:picMkLst>
        </pc:picChg>
        <pc:picChg chg="add mod">
          <ac:chgData name="Matthew Dean" userId="438759ba-21ca-4a27-9272-5deb3175830a" providerId="ADAL" clId="{5E796ABA-44A7-4638-8A31-2358F3DC2877}" dt="2020-09-21T11:45:10.185" v="496" actId="1076"/>
          <ac:picMkLst>
            <pc:docMk/>
            <pc:sldMk cId="1184829770" sldId="264"/>
            <ac:picMk id="7" creationId="{65B41A1A-4AAA-4421-B513-B8CD57274F4E}"/>
          </ac:picMkLst>
        </pc:picChg>
        <pc:picChg chg="add mod">
          <ac:chgData name="Matthew Dean" userId="438759ba-21ca-4a27-9272-5deb3175830a" providerId="ADAL" clId="{5E796ABA-44A7-4638-8A31-2358F3DC2877}" dt="2020-09-21T11:45:55.062" v="503" actId="1076"/>
          <ac:picMkLst>
            <pc:docMk/>
            <pc:sldMk cId="1184829770" sldId="264"/>
            <ac:picMk id="9" creationId="{B74112BF-16E1-47C0-BD6A-3C3AC494A78C}"/>
          </ac:picMkLst>
        </pc:picChg>
      </pc:sldChg>
      <pc:sldChg chg="modSp add del ord">
        <pc:chgData name="Matthew Dean" userId="438759ba-21ca-4a27-9272-5deb3175830a" providerId="ADAL" clId="{5E796ABA-44A7-4638-8A31-2358F3DC2877}" dt="2020-09-21T11:40:12.453" v="214" actId="2696"/>
        <pc:sldMkLst>
          <pc:docMk/>
          <pc:sldMk cId="2034863193" sldId="264"/>
        </pc:sldMkLst>
        <pc:spChg chg="mod">
          <ac:chgData name="Matthew Dean" userId="438759ba-21ca-4a27-9272-5deb3175830a" providerId="ADAL" clId="{5E796ABA-44A7-4638-8A31-2358F3DC2877}" dt="2020-09-16T11:05:12.280" v="189" actId="27636"/>
          <ac:spMkLst>
            <pc:docMk/>
            <pc:sldMk cId="2034863193" sldId="264"/>
            <ac:spMk id="2" creationId="{682392CE-1A1D-4FE4-8E1A-DC7FA2639CA9}"/>
          </ac:spMkLst>
        </pc:spChg>
      </pc:sldChg>
      <pc:sldChg chg="del">
        <pc:chgData name="Matthew Dean" userId="438759ba-21ca-4a27-9272-5deb3175830a" providerId="ADAL" clId="{5E796ABA-44A7-4638-8A31-2358F3DC2877}" dt="2020-09-16T11:04:21.440" v="123" actId="2696"/>
        <pc:sldMkLst>
          <pc:docMk/>
          <pc:sldMk cId="2907784951" sldId="264"/>
        </pc:sldMkLst>
      </pc:sldChg>
      <pc:sldChg chg="del">
        <pc:chgData name="Matthew Dean" userId="438759ba-21ca-4a27-9272-5deb3175830a" providerId="ADAL" clId="{5E796ABA-44A7-4638-8A31-2358F3DC2877}" dt="2020-09-16T11:04:26.240" v="124" actId="2696"/>
        <pc:sldMkLst>
          <pc:docMk/>
          <pc:sldMk cId="2674112215" sldId="265"/>
        </pc:sldMkLst>
      </pc:sldChg>
      <pc:sldChg chg="addSp modSp add">
        <pc:chgData name="Matthew Dean" userId="438759ba-21ca-4a27-9272-5deb3175830a" providerId="ADAL" clId="{5E796ABA-44A7-4638-8A31-2358F3DC2877}" dt="2020-09-21T11:55:41.083" v="593" actId="20577"/>
        <pc:sldMkLst>
          <pc:docMk/>
          <pc:sldMk cId="3140533875" sldId="265"/>
        </pc:sldMkLst>
        <pc:spChg chg="mod">
          <ac:chgData name="Matthew Dean" userId="438759ba-21ca-4a27-9272-5deb3175830a" providerId="ADAL" clId="{5E796ABA-44A7-4638-8A31-2358F3DC2877}" dt="2020-09-21T11:55:07.422" v="560" actId="20577"/>
          <ac:spMkLst>
            <pc:docMk/>
            <pc:sldMk cId="3140533875" sldId="265"/>
            <ac:spMk id="2" creationId="{98982FEB-6812-448B-9692-C766109A1EA7}"/>
          </ac:spMkLst>
        </pc:spChg>
        <pc:spChg chg="mod">
          <ac:chgData name="Matthew Dean" userId="438759ba-21ca-4a27-9272-5deb3175830a" providerId="ADAL" clId="{5E796ABA-44A7-4638-8A31-2358F3DC2877}" dt="2020-09-21T11:55:41.083" v="593" actId="20577"/>
          <ac:spMkLst>
            <pc:docMk/>
            <pc:sldMk cId="3140533875" sldId="265"/>
            <ac:spMk id="3" creationId="{CDCD64F1-CC82-4C52-91B4-2D7886196C7D}"/>
          </ac:spMkLst>
        </pc:spChg>
        <pc:picChg chg="add mod">
          <ac:chgData name="Matthew Dean" userId="438759ba-21ca-4a27-9272-5deb3175830a" providerId="ADAL" clId="{5E796ABA-44A7-4638-8A31-2358F3DC2877}" dt="2020-09-21T11:55:28.744" v="564" actId="1076"/>
          <ac:picMkLst>
            <pc:docMk/>
            <pc:sldMk cId="3140533875" sldId="265"/>
            <ac:picMk id="4" creationId="{8EA6EE5E-14CA-46F8-8C58-52E8F74CAD95}"/>
          </ac:picMkLst>
        </pc:picChg>
      </pc:sldChg>
      <pc:sldChg chg="del">
        <pc:chgData name="Matthew Dean" userId="438759ba-21ca-4a27-9272-5deb3175830a" providerId="ADAL" clId="{5E796ABA-44A7-4638-8A31-2358F3DC2877}" dt="2020-09-16T11:04:34.644" v="125" actId="2696"/>
        <pc:sldMkLst>
          <pc:docMk/>
          <pc:sldMk cId="966462713" sldId="266"/>
        </pc:sldMkLst>
      </pc:sldChg>
      <pc:sldChg chg="addSp delSp modSp add">
        <pc:chgData name="Matthew Dean" userId="438759ba-21ca-4a27-9272-5deb3175830a" providerId="ADAL" clId="{5E796ABA-44A7-4638-8A31-2358F3DC2877}" dt="2020-09-21T12:11:17.260" v="621" actId="962"/>
        <pc:sldMkLst>
          <pc:docMk/>
          <pc:sldMk cId="1626349072" sldId="266"/>
        </pc:sldMkLst>
        <pc:spChg chg="mod">
          <ac:chgData name="Matthew Dean" userId="438759ba-21ca-4a27-9272-5deb3175830a" providerId="ADAL" clId="{5E796ABA-44A7-4638-8A31-2358F3DC2877}" dt="2020-09-21T11:56:35.445" v="618" actId="20577"/>
          <ac:spMkLst>
            <pc:docMk/>
            <pc:sldMk cId="1626349072" sldId="266"/>
            <ac:spMk id="2" creationId="{DF26CB6A-A60B-4D70-920A-0AC68769BD31}"/>
          </ac:spMkLst>
        </pc:spChg>
        <pc:spChg chg="del">
          <ac:chgData name="Matthew Dean" userId="438759ba-21ca-4a27-9272-5deb3175830a" providerId="ADAL" clId="{5E796ABA-44A7-4638-8A31-2358F3DC2877}" dt="2020-09-21T12:11:15.762" v="619"/>
          <ac:spMkLst>
            <pc:docMk/>
            <pc:sldMk cId="1626349072" sldId="266"/>
            <ac:spMk id="3" creationId="{62606E66-D6E6-46B2-8013-B0CF40F43ECC}"/>
          </ac:spMkLst>
        </pc:spChg>
        <pc:picChg chg="add mod">
          <ac:chgData name="Matthew Dean" userId="438759ba-21ca-4a27-9272-5deb3175830a" providerId="ADAL" clId="{5E796ABA-44A7-4638-8A31-2358F3DC2877}" dt="2020-09-21T12:11:17.260" v="621" actId="962"/>
          <ac:picMkLst>
            <pc:docMk/>
            <pc:sldMk cId="1626349072" sldId="266"/>
            <ac:picMk id="5" creationId="{194ACFA1-8E3B-4F33-B04C-A842630A7A96}"/>
          </ac:picMkLst>
        </pc:picChg>
      </pc:sldChg>
      <pc:sldChg chg="modSp add">
        <pc:chgData name="Matthew Dean" userId="438759ba-21ca-4a27-9272-5deb3175830a" providerId="ADAL" clId="{5E796ABA-44A7-4638-8A31-2358F3DC2877}" dt="2020-09-21T12:14:42.455" v="839" actId="15"/>
        <pc:sldMkLst>
          <pc:docMk/>
          <pc:sldMk cId="557360484" sldId="267"/>
        </pc:sldMkLst>
        <pc:spChg chg="mod">
          <ac:chgData name="Matthew Dean" userId="438759ba-21ca-4a27-9272-5deb3175830a" providerId="ADAL" clId="{5E796ABA-44A7-4638-8A31-2358F3DC2877}" dt="2020-09-21T12:14:34.908" v="838" actId="20577"/>
          <ac:spMkLst>
            <pc:docMk/>
            <pc:sldMk cId="557360484" sldId="267"/>
            <ac:spMk id="2" creationId="{93140794-9928-4B12-B5C7-02F25DB9AEC8}"/>
          </ac:spMkLst>
        </pc:spChg>
        <pc:spChg chg="mod">
          <ac:chgData name="Matthew Dean" userId="438759ba-21ca-4a27-9272-5deb3175830a" providerId="ADAL" clId="{5E796ABA-44A7-4638-8A31-2358F3DC2877}" dt="2020-09-21T12:14:42.455" v="839" actId="15"/>
          <ac:spMkLst>
            <pc:docMk/>
            <pc:sldMk cId="557360484" sldId="267"/>
            <ac:spMk id="3" creationId="{433BD39D-439D-4556-B369-86FFE29389D8}"/>
          </ac:spMkLst>
        </pc:spChg>
      </pc:sldChg>
      <pc:sldChg chg="del">
        <pc:chgData name="Matthew Dean" userId="438759ba-21ca-4a27-9272-5deb3175830a" providerId="ADAL" clId="{5E796ABA-44A7-4638-8A31-2358F3DC2877}" dt="2020-09-16T11:04:50.209" v="127" actId="2696"/>
        <pc:sldMkLst>
          <pc:docMk/>
          <pc:sldMk cId="2565768404" sldId="267"/>
        </pc:sldMkLst>
      </pc:sldChg>
      <pc:sldChg chg="del">
        <pc:chgData name="Matthew Dean" userId="438759ba-21ca-4a27-9272-5deb3175830a" providerId="ADAL" clId="{5E796ABA-44A7-4638-8A31-2358F3DC2877}" dt="2020-09-16T11:04:42.974" v="126" actId="2696"/>
        <pc:sldMkLst>
          <pc:docMk/>
          <pc:sldMk cId="2937082555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82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6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58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2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03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018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21/09/2020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02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21/09/2020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71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21/09/2020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57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49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5C318-07C2-4F94-8805-3EE289D9381E}" type="datetimeFigureOut">
              <a:rPr lang="en-GB" smtClean="0"/>
              <a:pPr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64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EDUC2323 Computer Programming as a Tool for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76600"/>
            <a:ext cx="6400800" cy="1752600"/>
          </a:xfrm>
        </p:spPr>
        <p:txBody>
          <a:bodyPr>
            <a:normAutofit/>
          </a:bodyPr>
          <a:lstStyle/>
          <a:p>
            <a:r>
              <a:rPr lang="en-GB" b="1" dirty="0"/>
              <a:t>Computers as Objects to Think With</a:t>
            </a:r>
          </a:p>
        </p:txBody>
      </p:sp>
    </p:spTree>
    <p:extLst>
      <p:ext uri="{BB962C8B-B14F-4D97-AF65-F5344CB8AC3E}">
        <p14:creationId xmlns:p14="http://schemas.microsoft.com/office/powerpoint/2010/main" val="27637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40794-9928-4B12-B5C7-02F25DB9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BD39D-439D-4556-B369-86FFE2938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Your Assignment</a:t>
            </a:r>
          </a:p>
          <a:p>
            <a:pPr lvl="1"/>
            <a:r>
              <a:rPr lang="en-GB" dirty="0"/>
              <a:t>You could create a microworld</a:t>
            </a:r>
          </a:p>
          <a:p>
            <a:pPr lvl="1"/>
            <a:r>
              <a:rPr lang="en-GB" dirty="0"/>
              <a:t>You can certainly discuss the idea if appropriate</a:t>
            </a:r>
          </a:p>
          <a:p>
            <a:pPr lvl="1"/>
            <a:r>
              <a:rPr lang="en-GB" dirty="0"/>
              <a:t>It is always worth considering the classroom setting for your project idea</a:t>
            </a:r>
          </a:p>
        </p:txBody>
      </p:sp>
    </p:spTree>
    <p:extLst>
      <p:ext uri="{BB962C8B-B14F-4D97-AF65-F5344CB8AC3E}">
        <p14:creationId xmlns:p14="http://schemas.microsoft.com/office/powerpoint/2010/main" val="55736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Computers as Objects to Think With</a:t>
            </a:r>
          </a:p>
          <a:p>
            <a:r>
              <a:rPr lang="en-GB" sz="2400" dirty="0"/>
              <a:t>The ‘microworld’ concept</a:t>
            </a:r>
          </a:p>
          <a:p>
            <a:r>
              <a:rPr lang="en-GB" sz="2400" dirty="0"/>
              <a:t>Case studies microworld in education – what does it offer?</a:t>
            </a:r>
          </a:p>
        </p:txBody>
      </p:sp>
    </p:spTree>
    <p:extLst>
      <p:ext uri="{BB962C8B-B14F-4D97-AF65-F5344CB8AC3E}">
        <p14:creationId xmlns:p14="http://schemas.microsoft.com/office/powerpoint/2010/main" val="386734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09A36-EEF4-40C4-8BBC-54D1A149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Computers as Objects to Think With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6C7E3-BB40-41E6-A34A-2C1FF347E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I was the second person at school to own a computer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ZX80</a:t>
            </a:r>
          </a:p>
          <a:p>
            <a:pPr lvl="1"/>
            <a:r>
              <a:rPr lang="en-GB" dirty="0"/>
              <a:t>1K of memory</a:t>
            </a:r>
          </a:p>
          <a:p>
            <a:pPr lvl="1"/>
            <a:r>
              <a:rPr lang="en-GB" dirty="0"/>
              <a:t>no hard disk drive (tape recorder option)</a:t>
            </a:r>
          </a:p>
          <a:p>
            <a:pPr lvl="1"/>
            <a:r>
              <a:rPr lang="en-GB" dirty="0"/>
              <a:t>no mouse</a:t>
            </a:r>
          </a:p>
          <a:p>
            <a:pPr lvl="1"/>
            <a:r>
              <a:rPr lang="en-GB" dirty="0"/>
              <a:t>no sound</a:t>
            </a:r>
          </a:p>
          <a:p>
            <a:pPr lvl="1"/>
            <a:r>
              <a:rPr lang="en-GB" dirty="0"/>
              <a:t>poor graphics</a:t>
            </a:r>
          </a:p>
          <a:p>
            <a:pPr lvl="1"/>
            <a:r>
              <a:rPr lang="en-GB" dirty="0"/>
              <a:t>when you ran a program, the screen would go black (no monitor, you had to put it through the TV set)</a:t>
            </a:r>
          </a:p>
        </p:txBody>
      </p:sp>
      <p:pic>
        <p:nvPicPr>
          <p:cNvPr id="4" name="Picture 3" descr="Sinclair ZX 80 | Retro Gamer">
            <a:extLst>
              <a:ext uri="{FF2B5EF4-FFF2-40B4-BE49-F238E27FC236}">
                <a16:creationId xmlns:a16="http://schemas.microsoft.com/office/drawing/2014/main" id="{8F9BABB4-9D79-435A-A401-A152E09CB8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2925748" cy="1869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950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2CADF-2952-498B-AEE3-9A3AA6636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Gradually Other Computers Appeared</a:t>
            </a:r>
          </a:p>
        </p:txBody>
      </p:sp>
      <p:pic>
        <p:nvPicPr>
          <p:cNvPr id="5" name="Content Placeholder 4" descr="A typewriter on a table&#10;&#10;Description automatically generated">
            <a:extLst>
              <a:ext uri="{FF2B5EF4-FFF2-40B4-BE49-F238E27FC236}">
                <a16:creationId xmlns:a16="http://schemas.microsoft.com/office/drawing/2014/main" id="{7AC1E5EF-85A7-4752-A32E-9E9AB8C2D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2476453" cy="1653508"/>
          </a:xfrm>
        </p:spPr>
      </p:pic>
      <p:pic>
        <p:nvPicPr>
          <p:cNvPr id="7" name="Picture 6" descr="A desktop computer sitting on top of a microwave&#10;&#10;Description automatically generated">
            <a:extLst>
              <a:ext uri="{FF2B5EF4-FFF2-40B4-BE49-F238E27FC236}">
                <a16:creationId xmlns:a16="http://schemas.microsoft.com/office/drawing/2014/main" id="{65B41A1A-4AAA-4421-B513-B8CD57274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13769"/>
            <a:ext cx="2598176" cy="2110159"/>
          </a:xfrm>
          <a:prstGeom prst="rect">
            <a:avLst/>
          </a:prstGeom>
        </p:spPr>
      </p:pic>
      <p:pic>
        <p:nvPicPr>
          <p:cNvPr id="9" name="Picture 8" descr="A picture containing sitting, small, monitor, table&#10;&#10;Description automatically generated">
            <a:extLst>
              <a:ext uri="{FF2B5EF4-FFF2-40B4-BE49-F238E27FC236}">
                <a16:creationId xmlns:a16="http://schemas.microsoft.com/office/drawing/2014/main" id="{B74112BF-16E1-47C0-BD6A-3C3AC494A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929112"/>
            <a:ext cx="2598458" cy="23485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CD143D-BBBD-4F22-B082-E803FE18479F}"/>
              </a:ext>
            </a:extLst>
          </p:cNvPr>
          <p:cNvSpPr txBox="1"/>
          <p:nvPr/>
        </p:nvSpPr>
        <p:spPr>
          <a:xfrm>
            <a:off x="827584" y="3203684"/>
            <a:ext cx="247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BBC Micro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0677C0-200D-4B94-BCD4-C2934B172A88}"/>
              </a:ext>
            </a:extLst>
          </p:cNvPr>
          <p:cNvSpPr txBox="1"/>
          <p:nvPr/>
        </p:nvSpPr>
        <p:spPr>
          <a:xfrm>
            <a:off x="5125771" y="4135393"/>
            <a:ext cx="247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Apple </a:t>
            </a:r>
            <a:r>
              <a:rPr lang="en-GB" dirty="0" err="1"/>
              <a:t>IIe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307CD0-BA66-49ED-B120-181F18EFE26C}"/>
              </a:ext>
            </a:extLst>
          </p:cNvPr>
          <p:cNvSpPr txBox="1"/>
          <p:nvPr/>
        </p:nvSpPr>
        <p:spPr>
          <a:xfrm>
            <a:off x="2184730" y="6398696"/>
            <a:ext cx="247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Commodore PET</a:t>
            </a:r>
          </a:p>
        </p:txBody>
      </p:sp>
    </p:spTree>
    <p:extLst>
      <p:ext uri="{BB962C8B-B14F-4D97-AF65-F5344CB8AC3E}">
        <p14:creationId xmlns:p14="http://schemas.microsoft.com/office/powerpoint/2010/main" val="118482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82FEB-6812-448B-9692-C766109A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Physics 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D64F1-CC82-4C52-91B4-2D7886196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/>
          <a:lstStyle/>
          <a:p>
            <a:r>
              <a:rPr lang="en-GB" dirty="0"/>
              <a:t>ZX80 didn’t handle decimals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6EE5E-14CA-46F8-8C58-52E8F74CA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312" y="1484784"/>
            <a:ext cx="33813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33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6CB6A-A60B-4D70-920A-0AC68769B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Size of the Solar System</a:t>
            </a:r>
          </a:p>
        </p:txBody>
      </p:sp>
      <p:pic>
        <p:nvPicPr>
          <p:cNvPr id="5" name="Content Placeholder 4" descr="A picture containing small, sitting, guitar, ball&#10;&#10;Description automatically generated">
            <a:extLst>
              <a:ext uri="{FF2B5EF4-FFF2-40B4-BE49-F238E27FC236}">
                <a16:creationId xmlns:a16="http://schemas.microsoft.com/office/drawing/2014/main" id="{194ACFA1-8E3B-4F33-B04C-A842630A7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62634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908720"/>
            <a:ext cx="42484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  a “place”, a “province of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Mathland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”, where certain kinds of mathematical thinking could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hatch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grow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with particular ease. The microworld was an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incubator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... The design of the microworld makes it a “growing place” for a specific species of powerful ideas or intellectual structures. 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Papert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1980, p. 125)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4048" y="1642730"/>
            <a:ext cx="39239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  environments where people can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from what they receive back from the computer in return for their exploration. It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follows, therefore, that a microworld has its own set of tools and operations that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open for inspection and change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 In this sense, learners themselves are in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position simultaneously of user and designer…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Hoyles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2002: 30)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1663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What is a ‘microworld’?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210" y="758508"/>
            <a:ext cx="589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solidFill>
                  <a:srgbClr val="FF0000"/>
                </a:solidFill>
                <a:latin typeface="Times" panose="02020603060405020304" pitchFamily="18" charset="0"/>
              </a:rPr>
              <a:t>“</a:t>
            </a:r>
          </a:p>
        </p:txBody>
      </p:sp>
      <p:sp>
        <p:nvSpPr>
          <p:cNvPr id="8" name="TextBox 7"/>
          <p:cNvSpPr txBox="1"/>
          <p:nvPr/>
        </p:nvSpPr>
        <p:spPr>
          <a:xfrm rot="10800000">
            <a:off x="1547664" y="3647346"/>
            <a:ext cx="589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solidFill>
                  <a:srgbClr val="FF0000"/>
                </a:solidFill>
                <a:latin typeface="Times" panose="02020603060405020304" pitchFamily="18" charset="0"/>
              </a:rPr>
              <a:t>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32" y="1502346"/>
            <a:ext cx="589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solidFill>
                  <a:srgbClr val="FF0000"/>
                </a:solidFill>
                <a:latin typeface="Times" panose="02020603060405020304" pitchFamily="18" charset="0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 rot="10800000">
            <a:off x="7406600" y="5399504"/>
            <a:ext cx="589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solidFill>
                  <a:srgbClr val="FF0000"/>
                </a:solidFill>
                <a:latin typeface="Times" panose="02020603060405020304" pitchFamily="18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475200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6942" y="188640"/>
            <a:ext cx="2416344" cy="3429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81130">
            <a:off x="5413536" y="933000"/>
            <a:ext cx="2424480" cy="3429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62576">
            <a:off x="5981474" y="2980834"/>
            <a:ext cx="2415076" cy="3427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3528" y="18864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Take a Break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836712"/>
            <a:ext cx="410939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3x handouts</a:t>
            </a:r>
          </a:p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Each is summary of microworld-based research case study</a:t>
            </a:r>
          </a:p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Highlight benefits for learners from engaging with microworld environments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</a:rPr>
              <a:t>Highlight challenges, cautions or limitations identified by researchers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804719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en-GB" sz="4900" dirty="0"/>
              <a:t>Key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4900" dirty="0"/>
              <a:t>features of microworlds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576" y="2276872"/>
            <a:ext cx="8364895" cy="3960440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Models mathematical or physical properties of a particular ‘domain’</a:t>
            </a:r>
          </a:p>
          <a:p>
            <a:r>
              <a:rPr lang="en-GB" sz="2400" dirty="0"/>
              <a:t>But ‘micro’ because some more complex aspects of the ‘real’ domain have been left out – i.e. simplified reality</a:t>
            </a:r>
          </a:p>
          <a:p>
            <a:r>
              <a:rPr lang="en-GB" sz="2400" dirty="0"/>
              <a:t>Users can interact with microworld to change these properties and receive feedback on the results – i.e. they naturally promote exploratory/discovery learning</a:t>
            </a:r>
          </a:p>
          <a:p>
            <a:r>
              <a:rPr lang="en-GB" sz="2400" dirty="0"/>
              <a:t>The process is managed/scaffolded by the teacher – this is not free play, but a semi-guided process because the ‘world’ has been set up</a:t>
            </a:r>
          </a:p>
        </p:txBody>
      </p:sp>
    </p:spTree>
    <p:extLst>
      <p:ext uri="{BB962C8B-B14F-4D97-AF65-F5344CB8AC3E}">
        <p14:creationId xmlns:p14="http://schemas.microsoft.com/office/powerpoint/2010/main" val="3063328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425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</vt:lpstr>
      <vt:lpstr>Office Theme</vt:lpstr>
      <vt:lpstr>EDUC2323 Computer Programming as a Tool for Learning</vt:lpstr>
      <vt:lpstr>Overview</vt:lpstr>
      <vt:lpstr>Computers as Objects to Think With</vt:lpstr>
      <vt:lpstr>Gradually Other Computers Appeared</vt:lpstr>
      <vt:lpstr>Physics Homework</vt:lpstr>
      <vt:lpstr>Size of the Solar System</vt:lpstr>
      <vt:lpstr>PowerPoint Presentation</vt:lpstr>
      <vt:lpstr>PowerPoint Presentation</vt:lpstr>
      <vt:lpstr>Key features of microworlds</vt:lpstr>
      <vt:lpstr>Finally</vt:lpstr>
    </vt:vector>
  </TitlesOfParts>
  <Company>Luton Sixth Form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EDUC2323 Computer Programming as a Tool for Learning</dc:title>
  <dc:creator>Review</dc:creator>
  <cp:lastModifiedBy>Matthew Dean</cp:lastModifiedBy>
  <cp:revision>96</cp:revision>
  <dcterms:created xsi:type="dcterms:W3CDTF">2014-11-10T06:41:28Z</dcterms:created>
  <dcterms:modified xsi:type="dcterms:W3CDTF">2020-09-21T12:19:56Z</dcterms:modified>
</cp:coreProperties>
</file>